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19" r:id="rId2"/>
    <p:sldId id="320" r:id="rId3"/>
    <p:sldId id="321" r:id="rId4"/>
    <p:sldId id="322" r:id="rId5"/>
    <p:sldId id="311" r:id="rId6"/>
    <p:sldId id="313" r:id="rId7"/>
    <p:sldId id="314" r:id="rId8"/>
    <p:sldId id="315" r:id="rId9"/>
    <p:sldId id="316" r:id="rId10"/>
    <p:sldId id="323" r:id="rId11"/>
    <p:sldId id="317" r:id="rId12"/>
    <p:sldId id="324" r:id="rId13"/>
    <p:sldId id="325" r:id="rId14"/>
    <p:sldId id="327" r:id="rId15"/>
    <p:sldId id="326" r:id="rId16"/>
    <p:sldId id="328" r:id="rId17"/>
    <p:sldId id="329" r:id="rId18"/>
    <p:sldId id="330" r:id="rId19"/>
    <p:sldId id="331" r:id="rId20"/>
    <p:sldId id="302" r:id="rId21"/>
    <p:sldId id="303" r:id="rId22"/>
    <p:sldId id="332" r:id="rId23"/>
    <p:sldId id="3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AppInstall" id="{075052EF-A4F1-374A-BD9D-3632529793B3}">
          <p14:sldIdLst>
            <p14:sldId id="319"/>
            <p14:sldId id="320"/>
            <p14:sldId id="321"/>
            <p14:sldId id="322"/>
            <p14:sldId id="311"/>
            <p14:sldId id="313"/>
            <p14:sldId id="314"/>
            <p14:sldId id="315"/>
            <p14:sldId id="316"/>
            <p14:sldId id="323"/>
            <p14:sldId id="317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02"/>
            <p14:sldId id="303"/>
            <p14:sldId id="33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FFF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25"/>
    <p:restoredTop sz="96547"/>
  </p:normalViewPr>
  <p:slideViewPr>
    <p:cSldViewPr snapToGrid="0" snapToObjects="1">
      <p:cViewPr varScale="1">
        <p:scale>
          <a:sx n="132" d="100"/>
          <a:sy n="132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9A49F-B39A-6D40-8171-0C8144D2F78C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4E99-4B62-744D-91BB-0CAB2074D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3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F78-622F-7440-92C7-11C32AF99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52DA1-9614-4A43-8674-1E95D444A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012B-7611-1A45-86CD-571346D4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189B6-3FE0-554C-91D8-C150E61F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5D783-02AA-8740-959E-3C0C3E07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D5AA-57EA-E846-9494-FFB4FF7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29C9-9E6B-B444-A4C6-21DD4C58D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2FC9-B9C4-7646-8479-2C62908E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D2808-4FD6-4E46-9A2A-504D181A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36981-13C1-D74D-BA1C-982491FD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43091-3A50-6B45-AD56-71815BD2D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D052-A7A0-A241-8491-CA68A0640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6E49-9F1E-3A4E-A76E-7B6A3A45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43923-F280-6145-9B27-053D3ED4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F49CC-B409-634B-9E85-1C0E763F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2BA9-AB68-0B4D-90B6-32723442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2FCB-778B-0547-80F2-EF2740E3C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EB39-835B-184E-862A-F9F4B095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AEE93-5094-BE42-8CA5-F207038D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ADB88-E231-FC4C-81D0-E0947FCB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5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1A4F-9BAB-C746-A87F-C53D06F7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717F8-B825-8F47-9761-BAF172A7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AF526-3A38-F740-A218-D14BC505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6E88F-087C-294B-A1E9-89BCF2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CD15-BC11-DA46-9347-0AEF3FE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0870-679B-9D4B-BB1F-3B97BE3F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6C3F-C7E0-3A42-9D46-559472410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BCA2B-6CAA-E74E-97CB-DFEEA936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8809-F387-7C42-838E-89D0868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A501D-AB2C-BA4D-A23F-1E7824F6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2762-B827-E243-9FF7-C461B632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57C-49C4-054F-B414-F8880FD9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ADD5-D03E-8A47-96A5-0D1F60C6D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B6EF9-58C7-864A-8FA7-45CF7851F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45CA3-6984-8140-B266-FE989F46B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D5FB5-2744-0C4E-BE42-FBC117A48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652FE-BC6F-2249-9608-C7910C3E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9D276-37A6-FF42-A9B4-DBA197F6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AF8F-9CAD-BA40-97DC-E9E99757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67A7-AD48-164F-AE37-3D8AB0FD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89430-D66D-9947-A639-94F93C11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F19EE-CA24-E04A-972F-89F8E7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4D474-537D-C843-9570-EA948BB1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F3EB4-3106-D44F-A405-A087324A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D832C-E2C6-434E-915B-0092DB5E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4095-F897-344F-8E39-68084924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FFFB-1464-D242-B154-44D2AE6F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A725-2014-214E-8D6C-A4C794B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FA768-6671-C144-B6A4-5F055DBD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51D55-7E72-0549-94F2-70FEC829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010F-CFD6-394F-B110-AECE2B58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5A2-FF6B-674C-85FF-CE0C52CB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8E0F-6304-C94C-BE06-E7343F1C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60C23-72E4-AD4E-AB8C-7422032A1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47BC-2645-2742-A4AA-1E881ADDE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6AFFB-B6C3-574B-9D36-79A2B239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C2E5-4B45-CD47-A6F2-833839AE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4F53D-79AF-D947-9977-5A21ACE8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A8208-ED48-C845-8540-0A5D8B1A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26DE6-1D64-7E4C-A084-1E416EC1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D7F3-E85C-894B-9892-9D1B0068E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0EDA1-2036-5448-A4CE-E7A3E6B521D5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D50B-4FE1-0244-A7A2-A2212AE26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B1ED9-57E3-D84C-9410-D92C0865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752F-576A-3B49-AFE1-8CAD098D0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-platform/admin/environments-overvie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platform/admin/create-environme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9155-AE31-C441-8F3A-F44603F5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PowerApp</a:t>
            </a:r>
            <a:r>
              <a:rPr lang="en-US" dirty="0"/>
              <a:t> - 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B7E2-5948-AC41-91A2-EABE022E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PowerApp</a:t>
            </a:r>
            <a:r>
              <a:rPr lang="en-US" dirty="0"/>
              <a:t> sample solution includes the following components</a:t>
            </a:r>
          </a:p>
          <a:p>
            <a:pPr lvl="1"/>
            <a:r>
              <a:rPr lang="en-US" dirty="0"/>
              <a:t>PowerOperator4IoTEdge – Canvas App</a:t>
            </a:r>
          </a:p>
          <a:p>
            <a:pPr lvl="1"/>
            <a:r>
              <a:rPr lang="en-US" dirty="0"/>
              <a:t>PowerAutomate2IoTEdgeCTL – </a:t>
            </a:r>
            <a:r>
              <a:rPr lang="en-US" dirty="0" err="1"/>
              <a:t>PowerAutomate</a:t>
            </a:r>
            <a:r>
              <a:rPr lang="en-US" dirty="0"/>
              <a:t> to call REST API</a:t>
            </a:r>
          </a:p>
          <a:p>
            <a:pPr lvl="1"/>
            <a:r>
              <a:rPr lang="en-US" dirty="0"/>
              <a:t>Entities(Tables) – to hold module, device, edge and deployment information</a:t>
            </a:r>
          </a:p>
          <a:p>
            <a:r>
              <a:rPr lang="en-US" dirty="0" err="1"/>
              <a:t>PowerApp</a:t>
            </a:r>
            <a:r>
              <a:rPr lang="en-US" dirty="0"/>
              <a:t> uses the </a:t>
            </a:r>
            <a:r>
              <a:rPr lang="en-US" dirty="0" err="1"/>
              <a:t>Dataverse</a:t>
            </a:r>
            <a:r>
              <a:rPr lang="en-US" dirty="0"/>
              <a:t> (formerly known as Common Data Service) to store information regarding modules, devices, edges, etc. </a:t>
            </a:r>
          </a:p>
          <a:p>
            <a:r>
              <a:rPr lang="en-US" dirty="0"/>
              <a:t>In its current version the data for module names is not integrated between </a:t>
            </a:r>
            <a:r>
              <a:rPr lang="en-US" dirty="0" err="1"/>
              <a:t>Dataverse</a:t>
            </a:r>
            <a:r>
              <a:rPr lang="en-US" dirty="0"/>
              <a:t> and </a:t>
            </a:r>
            <a:r>
              <a:rPr lang="en-US" dirty="0" err="1"/>
              <a:t>CosmosDB</a:t>
            </a:r>
            <a:r>
              <a:rPr lang="en-US" dirty="0"/>
              <a:t>, hence will need to be manually added to the </a:t>
            </a:r>
            <a:r>
              <a:rPr lang="en-US" dirty="0" err="1"/>
              <a:t>Dataverse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1086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3C8698-D1EA-1648-9355-C997845C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18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812388-ADAF-944B-9ECE-16DE07D88726}"/>
              </a:ext>
            </a:extLst>
          </p:cNvPr>
          <p:cNvSpPr/>
          <p:nvPr/>
        </p:nvSpPr>
        <p:spPr>
          <a:xfrm>
            <a:off x="2337936" y="5298402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successful import, the solution will show all the components it includes – Connection References, Tables,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0A3248-BA7E-214B-B6D8-94318C381AD9}"/>
              </a:ext>
            </a:extLst>
          </p:cNvPr>
          <p:cNvSpPr/>
          <p:nvPr/>
        </p:nvSpPr>
        <p:spPr>
          <a:xfrm>
            <a:off x="4475748" y="2587992"/>
            <a:ext cx="1337912" cy="315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8E98C2-25A9-CC48-8306-14F155DA98B4}"/>
              </a:ext>
            </a:extLst>
          </p:cNvPr>
          <p:cNvSpPr/>
          <p:nvPr/>
        </p:nvSpPr>
        <p:spPr>
          <a:xfrm>
            <a:off x="3965608" y="253866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039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D23E-0A4E-654C-A801-999BB288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440D-3222-D649-9523-6252EEF4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4686A-30C5-864A-A641-6657EE84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/>
          <a:stretch/>
        </p:blipFill>
        <p:spPr>
          <a:xfrm>
            <a:off x="253485" y="471638"/>
            <a:ext cx="11685030" cy="6386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E3233-6538-AE4D-B140-C6D6B4B1AE1D}"/>
              </a:ext>
            </a:extLst>
          </p:cNvPr>
          <p:cNvSpPr/>
          <p:nvPr/>
        </p:nvSpPr>
        <p:spPr>
          <a:xfrm>
            <a:off x="1845030" y="1551214"/>
            <a:ext cx="2245707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C695F0-22C7-6B4E-9242-84788FD2593D}"/>
              </a:ext>
            </a:extLst>
          </p:cNvPr>
          <p:cNvSpPr/>
          <p:nvPr/>
        </p:nvSpPr>
        <p:spPr>
          <a:xfrm>
            <a:off x="1357162" y="155121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33ADCC-B0D4-E34E-9983-5B75FAEC8418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successful import, the solution will show all the components it includes – Connection References, Tables,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31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F6FB1-844C-684B-A83F-CCBC71DE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233AF-85A7-3B4D-BF2C-CC26AB2B5ECB}"/>
              </a:ext>
            </a:extLst>
          </p:cNvPr>
          <p:cNvSpPr/>
          <p:nvPr/>
        </p:nvSpPr>
        <p:spPr>
          <a:xfrm>
            <a:off x="1796903" y="5054809"/>
            <a:ext cx="2245707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36ADE2-4B1E-ED4F-A259-FFF811CFD37B}"/>
              </a:ext>
            </a:extLst>
          </p:cNvPr>
          <p:cNvSpPr/>
          <p:nvPr/>
        </p:nvSpPr>
        <p:spPr>
          <a:xfrm>
            <a:off x="1309035" y="5054808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22EBF-CB1F-E143-8814-C6C88FFB90F7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PowerAutomate2IoTEdgeCTL and click on the ellipsis. From the menu click on Edit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AED21-A3AB-5A4C-923F-84FC7005562E}"/>
              </a:ext>
            </a:extLst>
          </p:cNvPr>
          <p:cNvSpPr/>
          <p:nvPr/>
        </p:nvSpPr>
        <p:spPr>
          <a:xfrm>
            <a:off x="4753970" y="5122185"/>
            <a:ext cx="559175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ECD99A-544B-5D42-9DD6-D0B2259888C8}"/>
              </a:ext>
            </a:extLst>
          </p:cNvPr>
          <p:cNvSpPr/>
          <p:nvPr/>
        </p:nvSpPr>
        <p:spPr>
          <a:xfrm>
            <a:off x="4207575" y="5066067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CF637-F2F2-8745-BB2E-054703865CCE}"/>
              </a:ext>
            </a:extLst>
          </p:cNvPr>
          <p:cNvSpPr/>
          <p:nvPr/>
        </p:nvSpPr>
        <p:spPr>
          <a:xfrm>
            <a:off x="4896745" y="3072478"/>
            <a:ext cx="685908" cy="299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2C999F-B942-8941-9846-7013376FB263}"/>
              </a:ext>
            </a:extLst>
          </p:cNvPr>
          <p:cNvSpPr/>
          <p:nvPr/>
        </p:nvSpPr>
        <p:spPr>
          <a:xfrm>
            <a:off x="4358102" y="301511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113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0E2EC-22B0-344F-911D-9B98DB73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2" y="0"/>
            <a:ext cx="11939316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B58CEF-D393-3D48-B55A-8BA161C534B3}"/>
              </a:ext>
            </a:extLst>
          </p:cNvPr>
          <p:cNvSpPr/>
          <p:nvPr/>
        </p:nvSpPr>
        <p:spPr>
          <a:xfrm>
            <a:off x="4530478" y="1503087"/>
            <a:ext cx="446914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C3A95D-2400-C147-B61F-7AE83F240C80}"/>
              </a:ext>
            </a:extLst>
          </p:cNvPr>
          <p:cNvSpPr/>
          <p:nvPr/>
        </p:nvSpPr>
        <p:spPr>
          <a:xfrm>
            <a:off x="4042610" y="1503086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15B093-B93A-2047-9099-300CF9AAD7DD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on the first activity in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 and update the following</a:t>
            </a:r>
          </a:p>
          <a:p>
            <a:r>
              <a:rPr lang="en-US" dirty="0">
                <a:solidFill>
                  <a:schemeClr val="tx1"/>
                </a:solidFill>
              </a:rPr>
              <a:t>Environment : the newly created environment name</a:t>
            </a:r>
          </a:p>
          <a:p>
            <a:r>
              <a:rPr lang="en-US" dirty="0">
                <a:solidFill>
                  <a:schemeClr val="tx1"/>
                </a:solidFill>
              </a:rPr>
              <a:t>Entity Name : </a:t>
            </a:r>
            <a:r>
              <a:rPr lang="en-US" dirty="0" err="1">
                <a:solidFill>
                  <a:schemeClr val="tx1"/>
                </a:solidFill>
              </a:rPr>
              <a:t>edgedeployments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EBFC80-E913-6C45-8CF3-F41E91AB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49" y="5942917"/>
            <a:ext cx="2961373" cy="9150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E5297A0-082C-F94F-A485-2AEE125FA78B}"/>
              </a:ext>
            </a:extLst>
          </p:cNvPr>
          <p:cNvSpPr/>
          <p:nvPr/>
        </p:nvSpPr>
        <p:spPr>
          <a:xfrm>
            <a:off x="4530478" y="1916973"/>
            <a:ext cx="4469143" cy="527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968891-1B63-734D-863C-C25DA244114E}"/>
              </a:ext>
            </a:extLst>
          </p:cNvPr>
          <p:cNvSpPr/>
          <p:nvPr/>
        </p:nvSpPr>
        <p:spPr>
          <a:xfrm>
            <a:off x="4042610" y="191697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9B4B69-0A57-F342-92B8-E99909867D03}"/>
              </a:ext>
            </a:extLst>
          </p:cNvPr>
          <p:cNvSpPr/>
          <p:nvPr/>
        </p:nvSpPr>
        <p:spPr>
          <a:xfrm>
            <a:off x="9962147" y="1163279"/>
            <a:ext cx="643289" cy="33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B11335-7415-6D41-AE9D-088F25D84FCC}"/>
              </a:ext>
            </a:extLst>
          </p:cNvPr>
          <p:cNvSpPr/>
          <p:nvPr/>
        </p:nvSpPr>
        <p:spPr>
          <a:xfrm>
            <a:off x="9427944" y="1126239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611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B78BF-54F2-DA40-BE65-E89E6796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" y="0"/>
            <a:ext cx="1186554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C48E02-8F2C-004E-894E-FDE1B14F1CC5}"/>
              </a:ext>
            </a:extLst>
          </p:cNvPr>
          <p:cNvSpPr/>
          <p:nvPr/>
        </p:nvSpPr>
        <p:spPr>
          <a:xfrm>
            <a:off x="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Navigate to the bottom of the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 flow and select the step named “HTTP”. This is the step that makes a call to thee REST API that we deployed to Azure. Update this with the appropriate Function URL from deployment into Azure (Navigate to Azure Portal and copy the function 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for 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04430-A804-1B42-A53C-1E5C9FA1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12" t="7074" r="44401" b="-7074"/>
          <a:stretch/>
        </p:blipFill>
        <p:spPr>
          <a:xfrm>
            <a:off x="6471383" y="5491213"/>
            <a:ext cx="4462916" cy="13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6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F6FB1-844C-684B-A83F-CCBC71DE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233AF-85A7-3B4D-BF2C-CC26AB2B5ECB}"/>
              </a:ext>
            </a:extLst>
          </p:cNvPr>
          <p:cNvSpPr/>
          <p:nvPr/>
        </p:nvSpPr>
        <p:spPr>
          <a:xfrm>
            <a:off x="1796903" y="5054809"/>
            <a:ext cx="2245707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36ADE2-4B1E-ED4F-A259-FFF811CFD37B}"/>
              </a:ext>
            </a:extLst>
          </p:cNvPr>
          <p:cNvSpPr/>
          <p:nvPr/>
        </p:nvSpPr>
        <p:spPr>
          <a:xfrm>
            <a:off x="1309035" y="5054808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22EBF-CB1F-E143-8814-C6C88FFB90F7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 back to Solutions and Turn on PowerAutomate2IoTEdgeCTL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AED21-A3AB-5A4C-923F-84FC7005562E}"/>
              </a:ext>
            </a:extLst>
          </p:cNvPr>
          <p:cNvSpPr/>
          <p:nvPr/>
        </p:nvSpPr>
        <p:spPr>
          <a:xfrm>
            <a:off x="4753970" y="5122185"/>
            <a:ext cx="559175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ECD99A-544B-5D42-9DD6-D0B2259888C8}"/>
              </a:ext>
            </a:extLst>
          </p:cNvPr>
          <p:cNvSpPr/>
          <p:nvPr/>
        </p:nvSpPr>
        <p:spPr>
          <a:xfrm>
            <a:off x="4207575" y="5066067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CF637-F2F2-8745-BB2E-054703865CCE}"/>
              </a:ext>
            </a:extLst>
          </p:cNvPr>
          <p:cNvSpPr/>
          <p:nvPr/>
        </p:nvSpPr>
        <p:spPr>
          <a:xfrm>
            <a:off x="4970191" y="3839276"/>
            <a:ext cx="685908" cy="299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2C999F-B942-8941-9846-7013376FB263}"/>
              </a:ext>
            </a:extLst>
          </p:cNvPr>
          <p:cNvSpPr/>
          <p:nvPr/>
        </p:nvSpPr>
        <p:spPr>
          <a:xfrm>
            <a:off x="4414518" y="3744138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11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1E694-9D1C-5D4F-AC39-7856CFAE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9A59E-ACFB-D946-98DA-48B7B65C492C}"/>
              </a:ext>
            </a:extLst>
          </p:cNvPr>
          <p:cNvSpPr/>
          <p:nvPr/>
        </p:nvSpPr>
        <p:spPr>
          <a:xfrm>
            <a:off x="259404" y="2128729"/>
            <a:ext cx="74162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0A97AC-79FB-5447-82DC-7769C16F80BD}"/>
              </a:ext>
            </a:extLst>
          </p:cNvPr>
          <p:cNvSpPr/>
          <p:nvPr/>
        </p:nvSpPr>
        <p:spPr>
          <a:xfrm>
            <a:off x="1109448" y="2128728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A5AC81-CBA1-2B4C-977E-992A277E285A}"/>
              </a:ext>
            </a:extLst>
          </p:cNvPr>
          <p:cNvSpPr/>
          <p:nvPr/>
        </p:nvSpPr>
        <p:spPr>
          <a:xfrm>
            <a:off x="2195499" y="1212724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89869-D800-2F4A-A0BC-78BD552028BD}"/>
              </a:ext>
            </a:extLst>
          </p:cNvPr>
          <p:cNvSpPr/>
          <p:nvPr/>
        </p:nvSpPr>
        <p:spPr>
          <a:xfrm>
            <a:off x="2662085" y="1212725"/>
            <a:ext cx="112064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380-ADEF-524C-B6CD-45A19874EAAA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Navigate to “Apps” and then select Import Canvas App</a:t>
            </a:r>
          </a:p>
        </p:txBody>
      </p:sp>
    </p:spTree>
    <p:extLst>
      <p:ext uri="{BB962C8B-B14F-4D97-AF65-F5344CB8AC3E}">
        <p14:creationId xmlns:p14="http://schemas.microsoft.com/office/powerpoint/2010/main" val="310305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2FD652-8672-3545-B522-6F0DD307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" y="0"/>
            <a:ext cx="1190231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93D5BD-0C92-8940-ADEA-1F5D02AAA605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“PowerAppOperator4IoTEdge_1_0_0_7.zip”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1E6CDB-051C-9E41-BADA-D85C97762430}"/>
              </a:ext>
            </a:extLst>
          </p:cNvPr>
          <p:cNvSpPr/>
          <p:nvPr/>
        </p:nvSpPr>
        <p:spPr>
          <a:xfrm>
            <a:off x="1786186" y="2136751"/>
            <a:ext cx="2131296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97CF22-BCC2-B54C-94EC-7F7C157233B8}"/>
              </a:ext>
            </a:extLst>
          </p:cNvPr>
          <p:cNvSpPr/>
          <p:nvPr/>
        </p:nvSpPr>
        <p:spPr>
          <a:xfrm>
            <a:off x="1235635" y="2136750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228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9161-80D6-AC48-B020-03FDE356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76E9-6F8B-AA43-B939-9A4DC056B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6674C-2998-9A47-873E-763CC52E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DCB24-88C7-5149-908F-BA1A5653131B}"/>
              </a:ext>
            </a:extLst>
          </p:cNvPr>
          <p:cNvSpPr/>
          <p:nvPr/>
        </p:nvSpPr>
        <p:spPr>
          <a:xfrm>
            <a:off x="9952521" y="6444114"/>
            <a:ext cx="1135781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351C1-7909-744F-9CB7-772CAA9A07E3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Import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6B5A5B-09F2-1B4C-99AB-67189E2A0386}"/>
              </a:ext>
            </a:extLst>
          </p:cNvPr>
          <p:cNvSpPr/>
          <p:nvPr/>
        </p:nvSpPr>
        <p:spPr>
          <a:xfrm>
            <a:off x="10204901" y="5967662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804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AC4-E014-DD4E-B13C-5CFFB2F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4C73-A240-2044-99A3-90DBAD848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9E0E0-0F91-DA42-919B-CDCF056C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" y="0"/>
            <a:ext cx="1186554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593D62-B7FE-2A45-800F-DF369CBED643}"/>
              </a:ext>
            </a:extLst>
          </p:cNvPr>
          <p:cNvSpPr/>
          <p:nvPr/>
        </p:nvSpPr>
        <p:spPr>
          <a:xfrm>
            <a:off x="4186988" y="2160872"/>
            <a:ext cx="1135781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2156B-711B-1449-A15F-2990D99D768A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Open App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6FC9B1-BD50-E04F-BBB6-50CBCD9DD6AE}"/>
              </a:ext>
            </a:extLst>
          </p:cNvPr>
          <p:cNvSpPr/>
          <p:nvPr/>
        </p:nvSpPr>
        <p:spPr>
          <a:xfrm>
            <a:off x="4547934" y="1746985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542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12B5-90CF-9A4D-8F03-734C114C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C6A5-5B04-BC44-B2D4-0E2FE99A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An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environment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is a space to store, manage, and share your organization’s business data, apps, and flows. (</a:t>
            </a:r>
            <a:r>
              <a:rPr lang="en-US" b="0" i="0" dirty="0">
                <a:effectLst/>
                <a:latin typeface="Segoe UI" panose="020B0502040204020203" pitchFamily="34" charset="0"/>
                <a:hlinkClick r:id="rId2"/>
              </a:rPr>
              <a:t>About Environments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)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For the installation you could using an existing environment or start with a new environment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This documentation assumes new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6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35E-B55A-BB46-961B-CFCFEC65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D1EE-E0F9-9443-9411-F66FBE7C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78945-EC64-9C45-BC72-BA43CAC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0"/>
            <a:ext cx="12192000" cy="6610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A7F0A3-C332-D94F-B66A-4BDFF0100A26}"/>
              </a:ext>
            </a:extLst>
          </p:cNvPr>
          <p:cNvSpPr/>
          <p:nvPr/>
        </p:nvSpPr>
        <p:spPr>
          <a:xfrm>
            <a:off x="2118760" y="5491213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App is now ready to use. Click on Play to run the app.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A18AA-EAD5-EA41-87B2-2E0C9A705EF9}"/>
              </a:ext>
            </a:extLst>
          </p:cNvPr>
          <p:cNvSpPr/>
          <p:nvPr/>
        </p:nvSpPr>
        <p:spPr>
          <a:xfrm>
            <a:off x="11136429" y="474094"/>
            <a:ext cx="404260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A586EB-EE2D-2242-A417-7FECAB964E97}"/>
              </a:ext>
            </a:extLst>
          </p:cNvPr>
          <p:cNvSpPr/>
          <p:nvPr/>
        </p:nvSpPr>
        <p:spPr>
          <a:xfrm>
            <a:off x="10626290" y="47409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95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75AE-B14D-3D4E-82D1-B87E68AD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7468-432D-B342-941E-1F697681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93AD9-6BC2-B740-8B29-E2A6FB51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1" y="0"/>
            <a:ext cx="1154547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BB2F18-B78F-4641-98D9-A51FB9C09084}"/>
              </a:ext>
            </a:extLst>
          </p:cNvPr>
          <p:cNvSpPr/>
          <p:nvPr/>
        </p:nvSpPr>
        <p:spPr>
          <a:xfrm>
            <a:off x="0" y="5414211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Modules to create a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C41612-5200-244C-9D12-D63140503F06}"/>
              </a:ext>
            </a:extLst>
          </p:cNvPr>
          <p:cNvSpPr/>
          <p:nvPr/>
        </p:nvSpPr>
        <p:spPr>
          <a:xfrm>
            <a:off x="1607419" y="2509620"/>
            <a:ext cx="1828800" cy="839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34E307-C492-634A-A5A8-0476200C6D9E}"/>
              </a:ext>
            </a:extLst>
          </p:cNvPr>
          <p:cNvSpPr/>
          <p:nvPr/>
        </p:nvSpPr>
        <p:spPr>
          <a:xfrm>
            <a:off x="1097280" y="2509619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047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31E65B-8DB6-294D-91FA-F5CB122B8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265311" y="81723"/>
            <a:ext cx="11661377" cy="6675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FEDD-70C1-9B44-A31A-9B40EA96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25" y="4595280"/>
            <a:ext cx="4967075" cy="2180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6AE62B-BA69-234D-A69D-5946102242C7}"/>
              </a:ext>
            </a:extLst>
          </p:cNvPr>
          <p:cNvSpPr/>
          <p:nvPr/>
        </p:nvSpPr>
        <p:spPr>
          <a:xfrm>
            <a:off x="67377" y="5409490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sample module that match with what is in </a:t>
            </a:r>
            <a:r>
              <a:rPr lang="en-US" dirty="0" err="1">
                <a:solidFill>
                  <a:schemeClr val="tx1"/>
                </a:solidFill>
              </a:rPr>
              <a:t>CosmosDB</a:t>
            </a:r>
            <a:r>
              <a:rPr lang="en-US" dirty="0">
                <a:solidFill>
                  <a:schemeClr val="tx1"/>
                </a:solidFill>
              </a:rPr>
              <a:t>. The installation script adds a module “</a:t>
            </a:r>
            <a:r>
              <a:rPr lang="en-US" b="0" dirty="0" err="1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SimulatedTemperatureSensor</a:t>
            </a:r>
            <a:r>
              <a:rPr lang="en-US" dirty="0">
                <a:solidFill>
                  <a:schemeClr val="tx1"/>
                </a:solidFill>
              </a:rPr>
              <a:t>” in </a:t>
            </a:r>
            <a:r>
              <a:rPr lang="en-US" dirty="0" err="1">
                <a:solidFill>
                  <a:schemeClr val="tx1"/>
                </a:solidFill>
              </a:rPr>
              <a:t>CosmosDB</a:t>
            </a:r>
            <a:r>
              <a:rPr lang="en-US" dirty="0">
                <a:solidFill>
                  <a:schemeClr val="tx1"/>
                </a:solidFill>
              </a:rPr>
              <a:t>. For every new module added in </a:t>
            </a:r>
            <a:r>
              <a:rPr lang="en-US" dirty="0" err="1">
                <a:solidFill>
                  <a:schemeClr val="tx1"/>
                </a:solidFill>
              </a:rPr>
              <a:t>CosmosDB</a:t>
            </a:r>
            <a:r>
              <a:rPr lang="en-US" dirty="0">
                <a:solidFill>
                  <a:schemeClr val="tx1"/>
                </a:solidFill>
              </a:rPr>
              <a:t>, the corresponding module name will need to be added to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module entity</a:t>
            </a:r>
          </a:p>
        </p:txBody>
      </p:sp>
    </p:spTree>
    <p:extLst>
      <p:ext uri="{BB962C8B-B14F-4D97-AF65-F5344CB8AC3E}">
        <p14:creationId xmlns:p14="http://schemas.microsoft.com/office/powerpoint/2010/main" val="104492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2EACC-A65E-D04A-9033-B2C9EE53C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9" r="6290"/>
          <a:stretch/>
        </p:blipFill>
        <p:spPr>
          <a:xfrm>
            <a:off x="741145" y="391898"/>
            <a:ext cx="10684042" cy="60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F536-6D9D-3B4F-8E0A-D82686E0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E840-A6C7-DC41-8ED2-2D59E3A4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3886B-5EC8-EB45-B9C9-FBDC246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4"/>
            <a:ext cx="12192000" cy="6611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2CFF7-6A32-4C4B-85F1-EE1B9E387390}"/>
              </a:ext>
            </a:extLst>
          </p:cNvPr>
          <p:cNvSpPr/>
          <p:nvPr/>
        </p:nvSpPr>
        <p:spPr>
          <a:xfrm>
            <a:off x="82417" y="123264"/>
            <a:ext cx="2903220" cy="435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14144-F05E-7947-893A-DBD0672AC70B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example starts with creating a new Environment, you can start in an existing environment as well. Here is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to create a new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environment. </a:t>
            </a:r>
          </a:p>
        </p:txBody>
      </p:sp>
    </p:spTree>
    <p:extLst>
      <p:ext uri="{BB962C8B-B14F-4D97-AF65-F5344CB8AC3E}">
        <p14:creationId xmlns:p14="http://schemas.microsoft.com/office/powerpoint/2010/main" val="65395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DE196-5D50-0F4B-9E5A-B7AB9794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4" y="0"/>
            <a:ext cx="118900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7AADC-DDEA-684E-8B94-9653B78A4374}"/>
              </a:ext>
            </a:extLst>
          </p:cNvPr>
          <p:cNvSpPr/>
          <p:nvPr/>
        </p:nvSpPr>
        <p:spPr>
          <a:xfrm>
            <a:off x="1961734" y="4367414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creating the environment, navigate to </a:t>
            </a:r>
            <a:r>
              <a:rPr lang="en-US" dirty="0" err="1">
                <a:solidFill>
                  <a:schemeClr val="tx1"/>
                </a:solidFill>
              </a:rPr>
              <a:t>make.powerapps.com</a:t>
            </a:r>
            <a:r>
              <a:rPr lang="en-US" dirty="0">
                <a:solidFill>
                  <a:schemeClr val="tx1"/>
                </a:solidFill>
              </a:rPr>
              <a:t> and select your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7E0F8-8F16-2A44-92B9-938A5F138B6B}"/>
              </a:ext>
            </a:extLst>
          </p:cNvPr>
          <p:cNvSpPr/>
          <p:nvPr/>
        </p:nvSpPr>
        <p:spPr>
          <a:xfrm>
            <a:off x="8900347" y="531795"/>
            <a:ext cx="157854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F86E5-3130-294D-933D-FD96B9C5E623}"/>
              </a:ext>
            </a:extLst>
          </p:cNvPr>
          <p:cNvSpPr/>
          <p:nvPr/>
        </p:nvSpPr>
        <p:spPr>
          <a:xfrm>
            <a:off x="9970167" y="2400274"/>
            <a:ext cx="157854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A65F03-DE3D-0943-9271-021E278143F3}"/>
              </a:ext>
            </a:extLst>
          </p:cNvPr>
          <p:cNvSpPr/>
          <p:nvPr/>
        </p:nvSpPr>
        <p:spPr>
          <a:xfrm>
            <a:off x="8412479" y="531794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391829-CF39-D44B-B502-BCBA9CD14E5F}"/>
              </a:ext>
            </a:extLst>
          </p:cNvPr>
          <p:cNvSpPr/>
          <p:nvPr/>
        </p:nvSpPr>
        <p:spPr>
          <a:xfrm>
            <a:off x="9477862" y="2400274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076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EE0-6F4C-624E-A2F0-F773B8A3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7BF-4D1E-1940-85F6-CF1A282E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D381-989E-2244-AEB5-B7BE7B89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0" y="0"/>
            <a:ext cx="117087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F3454-7F01-AA4A-B25C-E30BF561D1D0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Navigate to Solutions and select import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DA953-B5DA-D14D-9D68-0D1A14411CAD}"/>
              </a:ext>
            </a:extLst>
          </p:cNvPr>
          <p:cNvSpPr/>
          <p:nvPr/>
        </p:nvSpPr>
        <p:spPr>
          <a:xfrm>
            <a:off x="95745" y="3857185"/>
            <a:ext cx="1578543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1C3BF9-7D39-3349-8B54-52EC23950B13}"/>
              </a:ext>
            </a:extLst>
          </p:cNvPr>
          <p:cNvSpPr/>
          <p:nvPr/>
        </p:nvSpPr>
        <p:spPr>
          <a:xfrm>
            <a:off x="1765639" y="3857185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950B7-3BAE-D04D-9503-6BF383B87A0A}"/>
              </a:ext>
            </a:extLst>
          </p:cNvPr>
          <p:cNvSpPr/>
          <p:nvPr/>
        </p:nvSpPr>
        <p:spPr>
          <a:xfrm>
            <a:off x="2656573" y="1259863"/>
            <a:ext cx="721894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BDF882-7378-C344-873A-EED9A08378B2}"/>
              </a:ext>
            </a:extLst>
          </p:cNvPr>
          <p:cNvSpPr/>
          <p:nvPr/>
        </p:nvSpPr>
        <p:spPr>
          <a:xfrm>
            <a:off x="3561170" y="1259863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028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B7AB-CCC0-C948-BDE5-160BBF35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2CCE-7F27-7148-8792-069CBCC7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9D4BE-6214-0146-A05D-1912FD8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9552A-9722-5649-8554-E11855F0B55A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Connections for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 to connect to </a:t>
            </a:r>
            <a:r>
              <a:rPr lang="en-US" dirty="0" err="1">
                <a:solidFill>
                  <a:schemeClr val="tx1"/>
                </a:solidFill>
              </a:rPr>
              <a:t>Dataverse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35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D4E-9EC1-0F43-910C-6F67BB1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07D0-C653-CC4C-9B00-DD5DE9CE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96CF4-B9A7-C049-BDF5-8058A12A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0" y="0"/>
            <a:ext cx="117087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6A4331-725D-434C-9BE9-26BCBEB6B8AB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Connections for </a:t>
            </a:r>
            <a:r>
              <a:rPr lang="en-US" dirty="0" err="1">
                <a:solidFill>
                  <a:schemeClr val="tx1"/>
                </a:solidFill>
              </a:rPr>
              <a:t>PowerApp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PowerAutomate</a:t>
            </a:r>
            <a:r>
              <a:rPr lang="en-US" dirty="0">
                <a:solidFill>
                  <a:schemeClr val="tx1"/>
                </a:solidFill>
              </a:rPr>
              <a:t> to connect to </a:t>
            </a:r>
            <a:r>
              <a:rPr lang="en-US" dirty="0" err="1">
                <a:solidFill>
                  <a:schemeClr val="tx1"/>
                </a:solidFill>
              </a:rPr>
              <a:t>Dataverse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0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520D-F3C2-9B45-9072-A9802121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5C79-6A6E-434C-B8C7-4DD6E6A81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22C75-5295-9346-BE83-03C1483A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0"/>
            <a:ext cx="116850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94DEC-D2FA-3D40-A597-D932AA28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3" y="152400"/>
            <a:ext cx="11696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D331A1-DBFE-C742-B9B3-EC75AA5C6708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on Refresh</a:t>
            </a:r>
          </a:p>
        </p:txBody>
      </p:sp>
    </p:spTree>
    <p:extLst>
      <p:ext uri="{BB962C8B-B14F-4D97-AF65-F5344CB8AC3E}">
        <p14:creationId xmlns:p14="http://schemas.microsoft.com/office/powerpoint/2010/main" val="252734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92F2-D534-AB4C-A5B9-706611B4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6216-015D-FF45-8288-C3EB9949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6CB39-E886-3247-961E-5058291B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8" y="0"/>
            <a:ext cx="116662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247C-9C5A-C045-A8C6-88841B0E9F75}"/>
              </a:ext>
            </a:extLst>
          </p:cNvPr>
          <p:cNvSpPr/>
          <p:nvPr/>
        </p:nvSpPr>
        <p:spPr>
          <a:xfrm>
            <a:off x="1926255" y="4810176"/>
            <a:ext cx="7516128" cy="13667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going through the steps for import, the service will start importing the Solution into environment.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14BE1-03D7-464E-B7D7-014DC4CE86DB}"/>
              </a:ext>
            </a:extLst>
          </p:cNvPr>
          <p:cNvSpPr/>
          <p:nvPr/>
        </p:nvSpPr>
        <p:spPr>
          <a:xfrm>
            <a:off x="1671775" y="1483745"/>
            <a:ext cx="2245707" cy="413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0B142A-5250-B345-BED0-D49824D2654A}"/>
              </a:ext>
            </a:extLst>
          </p:cNvPr>
          <p:cNvSpPr/>
          <p:nvPr/>
        </p:nvSpPr>
        <p:spPr>
          <a:xfrm>
            <a:off x="1183907" y="1483744"/>
            <a:ext cx="413887" cy="4138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3544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15488</TotalTime>
  <Words>489</Words>
  <Application>Microsoft Macintosh PowerPoint</Application>
  <PresentationFormat>Widescreen</PresentationFormat>
  <Paragraphs>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Menlo</vt:lpstr>
      <vt:lpstr>Segoe UI</vt:lpstr>
      <vt:lpstr>Office Theme</vt:lpstr>
      <vt:lpstr>PowerApp - README</vt:lpstr>
      <vt:lpstr>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Padmanabhan</dc:creator>
  <cp:lastModifiedBy>Jay Padmanabhan</cp:lastModifiedBy>
  <cp:revision>50</cp:revision>
  <dcterms:created xsi:type="dcterms:W3CDTF">2020-07-28T09:25:52Z</dcterms:created>
  <dcterms:modified xsi:type="dcterms:W3CDTF">2021-01-02T11:57:56Z</dcterms:modified>
</cp:coreProperties>
</file>